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9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B843E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597E-DDEE-4FCD-A6F8-03CEB551C83B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CDB-DAAC-4AF6-87F5-0610787018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397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597E-DDEE-4FCD-A6F8-03CEB551C83B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CDB-DAAC-4AF6-87F5-0610787018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743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597E-DDEE-4FCD-A6F8-03CEB551C83B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CDB-DAAC-4AF6-87F5-0610787018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728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597E-DDEE-4FCD-A6F8-03CEB551C83B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CDB-DAAC-4AF6-87F5-0610787018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740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597E-DDEE-4FCD-A6F8-03CEB551C83B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CDB-DAAC-4AF6-87F5-0610787018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289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597E-DDEE-4FCD-A6F8-03CEB551C83B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CDB-DAAC-4AF6-87F5-0610787018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219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597E-DDEE-4FCD-A6F8-03CEB551C83B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CDB-DAAC-4AF6-87F5-0610787018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7088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597E-DDEE-4FCD-A6F8-03CEB551C83B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CDB-DAAC-4AF6-87F5-0610787018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404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597E-DDEE-4FCD-A6F8-03CEB551C83B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CDB-DAAC-4AF6-87F5-0610787018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521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597E-DDEE-4FCD-A6F8-03CEB551C83B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CDB-DAAC-4AF6-87F5-0610787018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823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597E-DDEE-4FCD-A6F8-03CEB551C83B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CDB-DAAC-4AF6-87F5-0610787018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578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C597E-DDEE-4FCD-A6F8-03CEB551C83B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C8CDB-DAAC-4AF6-87F5-0610787018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159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133" y="4414611"/>
            <a:ext cx="2768867" cy="24312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670" y="4524386"/>
            <a:ext cx="2646947" cy="23823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599" y="-35892"/>
            <a:ext cx="4069883" cy="44752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671" y="2115150"/>
            <a:ext cx="2672617" cy="2409236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25670" y="-1"/>
            <a:ext cx="2672617" cy="211515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646947" y="-4"/>
            <a:ext cx="9759237" cy="7050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b="1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Уважаемые врачи!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b="1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Администрация ОГБУЗ «</a:t>
            </a:r>
            <a:r>
              <a:rPr lang="ru-RU" sz="1500" b="1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Зиминская</a:t>
            </a:r>
            <a:r>
              <a:rPr lang="ru-RU" sz="1500" b="1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городская больница»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b="1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приглашает следующих специалистов для трудоустройства: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Врач-анестезиолог-реаниматолог  </a:t>
            </a:r>
            <a:r>
              <a:rPr lang="ru-RU" sz="15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з/п от </a:t>
            </a:r>
            <a:r>
              <a:rPr lang="ru-RU" sz="15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 т.р</a:t>
            </a:r>
            <a:endParaRPr lang="ru-RU" sz="15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Врач-хирург </a:t>
            </a:r>
            <a:r>
              <a:rPr lang="ru-RU" sz="15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з/п от </a:t>
            </a:r>
            <a:r>
              <a:rPr lang="ru-RU" sz="15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 т.р</a:t>
            </a:r>
            <a:endParaRPr lang="ru-RU" sz="15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Врач-терапевт з/п от </a:t>
            </a:r>
            <a:r>
              <a:rPr lang="ru-RU" sz="15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 т.р</a:t>
            </a:r>
            <a:endParaRPr lang="ru-RU" sz="15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Врач-терапевт участковый з/п от </a:t>
            </a:r>
            <a:r>
              <a:rPr lang="ru-RU" sz="15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 т.р</a:t>
            </a:r>
            <a:endParaRPr lang="ru-RU" sz="15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Врач-педиатр участковый з/п от </a:t>
            </a:r>
            <a:r>
              <a:rPr lang="ru-RU" sz="15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 т.р</a:t>
            </a:r>
            <a:endParaRPr lang="ru-RU" sz="15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Врач-стоматолог-хирург з/п от </a:t>
            </a:r>
            <a:r>
              <a:rPr lang="ru-RU" sz="15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 т.р</a:t>
            </a:r>
            <a:endParaRPr lang="ru-RU" sz="15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Врач-стоматолог-детский з/п от </a:t>
            </a:r>
            <a:r>
              <a:rPr lang="ru-RU" sz="15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 т.р</a:t>
            </a:r>
            <a:endParaRPr lang="ru-RU" sz="15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Врач-рентгенолог з/п от </a:t>
            </a:r>
            <a:r>
              <a:rPr lang="ru-RU" sz="15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 </a:t>
            </a:r>
            <a:r>
              <a:rPr lang="ru-RU" sz="15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т.р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трудоустройстве Вам гарантируется: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-предоставление жилья в социальный </a:t>
            </a:r>
            <a:r>
              <a:rPr lang="ru-RU" sz="15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найм</a:t>
            </a:r>
            <a:r>
              <a:rPr lang="ru-RU" sz="15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весь период работы или компенсация аренды жилья в размере 50%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-предоставление места в дошкольном образовательном учреждении ребенку</a:t>
            </a:r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 договоров на обучение в Ординатуре.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Ежемесячная доплата к стипендии в размере 1,5 тысяч рублей в месяц на весь период обучения</a:t>
            </a:r>
            <a:r>
              <a:rPr lang="ru-RU" sz="15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5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b="1" dirty="0" smtClean="0"/>
              <a:t>Молодым специалистам </a:t>
            </a:r>
            <a:r>
              <a:rPr lang="ru-RU" sz="1600" b="1" dirty="0" smtClean="0"/>
              <a:t>выплачиваются </a:t>
            </a:r>
            <a:r>
              <a:rPr lang="ru-RU" sz="1600" b="1" dirty="0" smtClean="0"/>
              <a:t>подъемные </a:t>
            </a:r>
            <a:r>
              <a:rPr lang="ru-RU" sz="1600" b="1" dirty="0" smtClean="0"/>
              <a:t> в </a:t>
            </a:r>
            <a:r>
              <a:rPr lang="ru-RU" sz="1600" b="1" dirty="0" smtClean="0"/>
              <a:t>размере 100 тыс. руб. ежегодно в течение 5 лет на условиях  договора. </a:t>
            </a:r>
            <a:endParaRPr lang="en-US" sz="15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Контактный телефон +7 (395 54)3-86-86   Е-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mail: zimamuz@yandex.ru  www.zima-gb.ru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629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2526</TotalTime>
  <Words>149</Words>
  <Application>Microsoft Office PowerPoint</Application>
  <PresentationFormat>Произвольный</PresentationFormat>
  <Paragraphs>18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Vano-Z38</dc:creator>
  <cp:lastModifiedBy>Nach_Kadr</cp:lastModifiedBy>
  <cp:revision>14</cp:revision>
  <dcterms:created xsi:type="dcterms:W3CDTF">2018-09-04T06:10:32Z</dcterms:created>
  <dcterms:modified xsi:type="dcterms:W3CDTF">2019-04-24T02:55:16Z</dcterms:modified>
</cp:coreProperties>
</file>